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744" r:id="rId1"/>
  </p:sldMasterIdLst>
  <p:notesMasterIdLst>
    <p:notesMasterId r:id="rId17"/>
  </p:notesMasterIdLst>
  <p:sldIdLst>
    <p:sldId id="431" r:id="rId2"/>
    <p:sldId id="441" r:id="rId3"/>
    <p:sldId id="448" r:id="rId4"/>
    <p:sldId id="446" r:id="rId5"/>
    <p:sldId id="455" r:id="rId6"/>
    <p:sldId id="457" r:id="rId7"/>
    <p:sldId id="458" r:id="rId8"/>
    <p:sldId id="461" r:id="rId9"/>
    <p:sldId id="463" r:id="rId10"/>
    <p:sldId id="464" r:id="rId11"/>
    <p:sldId id="465" r:id="rId12"/>
    <p:sldId id="466" r:id="rId13"/>
    <p:sldId id="468" r:id="rId14"/>
    <p:sldId id="469" r:id="rId15"/>
    <p:sldId id="470" r:id="rId16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B2CD"/>
    <a:srgbClr val="BCCB9F"/>
    <a:srgbClr val="D23BEA"/>
    <a:srgbClr val="E0A7D8"/>
    <a:srgbClr val="F3F5EA"/>
    <a:srgbClr val="90BFCC"/>
    <a:srgbClr val="FCC68A"/>
    <a:srgbClr val="FFE3CB"/>
    <a:srgbClr val="493536"/>
    <a:srgbClr val="7C5B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2" autoAdjust="0"/>
    <p:restoredTop sz="94761" autoAdjust="0"/>
  </p:normalViewPr>
  <p:slideViewPr>
    <p:cSldViewPr>
      <p:cViewPr>
        <p:scale>
          <a:sx n="80" d="100"/>
          <a:sy n="80" d="100"/>
        </p:scale>
        <p:origin x="78" y="6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9739" cy="493791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424" y="1"/>
            <a:ext cx="2919738" cy="493791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8B5453A-C8AD-4817-B7F0-F3693EF4C16B}" type="datetimeFigureOut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416" y="4687055"/>
            <a:ext cx="5388931" cy="4439366"/>
          </a:xfrm>
          <a:prstGeom prst="rect">
            <a:avLst/>
          </a:prstGeom>
        </p:spPr>
        <p:txBody>
          <a:bodyPr vert="horz" lIns="91426" tIns="45713" rIns="91426" bIns="4571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0949"/>
            <a:ext cx="2919739" cy="493791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424" y="9370949"/>
            <a:ext cx="2919738" cy="493791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1977479-9A02-4FC1-A899-632A938120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888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7096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2327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2783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2689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729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DAF87-1C64-43F2-8C07-E3263D61144A}" type="datetime1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CD218-668E-435F-8EB6-A09E510EBD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B5996-35F6-41D5-82B1-9B85CEF4E5A4}" type="datetime1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B99A5-A3FC-4F91-A911-C333EFC301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9FFA1-94FA-4C2B-A3A0-D446ED367BBD}" type="datetime1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D4099-AD13-42D2-B3C6-F57D899F95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D68B2-860A-47D9-878C-C603FCF6F831}" type="datetime1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A4BA4-1517-4077-9524-9D84550B1C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EE4F5-F016-441F-9DFF-B43B8D24E262}" type="datetime1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7812F-1020-4197-9E7A-BD3D8D6E6C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46F2-7184-4BEE-B61F-5E8325A2B616}" type="datetime1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2238E-FFCC-452B-A0E0-F6A4659C1A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41F17-B58F-4135-A370-0FCC90FB1E78}" type="datetime1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1101C-AB1E-4D01-AE0B-E3E1579A8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24DDA-7158-4CD2-8B8A-4A3C3250A17A}" type="datetime1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1D8A-99B9-48E7-BFA9-A0779523F8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32F3F-3107-4E44-A72F-1AD064FCAEED}" type="datetime1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A29EB-1B97-424C-8B07-ABB229CE8E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A0109-80CF-40B7-A3ED-7BC7907A0A89}" type="datetime1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92C0F-8193-48B1-97BD-1EF7FE5F65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72D1-E1DF-4414-957E-0A8BC7D00DCB}" type="datetime1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1EB0D-F844-44B0-B0E2-ACB72D858C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D2D78281-18CC-46A7-AE83-A1C857D57B28}" type="datetime1">
              <a:rPr lang="ru-RU"/>
              <a:pPr>
                <a:defRPr/>
              </a:pPr>
              <a:t>31.03.2022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516F23B2-66A4-4DB1-9B51-B197BDFD06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6.wdp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7.wdp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g"/><Relationship Id="rId5" Type="http://schemas.microsoft.com/office/2007/relationships/hdphoto" Target="../media/hdphoto8.wdp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microsoft.com/office/2007/relationships/hdphoto" Target="../media/hdphoto4.wdp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microsoft.com/office/2007/relationships/hdphoto" Target="../media/hdphoto5.wdp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596153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0" y="5013176"/>
            <a:ext cx="9144000" cy="1844824"/>
          </a:xfrm>
          <a:prstGeom prst="rect">
            <a:avLst/>
          </a:prstGeom>
          <a:solidFill>
            <a:srgbClr val="9CB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8256" y="5332036"/>
            <a:ext cx="9143999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по благоустройству поселений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Нижневартовского района в рамках проекта «Народная инициатива» в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году 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231" y="51875"/>
            <a:ext cx="1645273" cy="107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4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7289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2902" y="1327576"/>
            <a:ext cx="81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Установка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юбилейной стелы в с. Ларьяк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(проект «Народная инициатива»,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развитие исторических и иных местных традиций к юбилейным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датам)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Ларьяк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4658" y="3761203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620" y="4137741"/>
            <a:ext cx="2856036" cy="21420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951" y="4129401"/>
            <a:ext cx="2892864" cy="213758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577792" y="375517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242902" y="2576685"/>
            <a:ext cx="4248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проекта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838,78 тыс. руб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АО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 300,00 тыс. руб.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535,75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3,03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тыс.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1305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7289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59632" y="1323861"/>
            <a:ext cx="81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береговой зоны в с.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Корлики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установка крытой металлической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беседки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(проект «Народная инициатива»,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развитие исторических и иных местных традиций к юбилейным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датам)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Ларьяк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r="12200"/>
          <a:stretch/>
        </p:blipFill>
        <p:spPr>
          <a:xfrm>
            <a:off x="1331640" y="4126438"/>
            <a:ext cx="2774023" cy="21410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25" r="16925"/>
          <a:stretch/>
        </p:blipFill>
        <p:spPr>
          <a:xfrm>
            <a:off x="5558051" y="4140328"/>
            <a:ext cx="3082272" cy="212720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48421" y="3755589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56089" y="3755589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59632" y="2565830"/>
            <a:ext cx="4248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проекта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599,92 тыс. руб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АО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 300,00 тыс. руб.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203,35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96,57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тыс.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2627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1960" y="1623"/>
            <a:ext cx="9144000" cy="6871268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5169" y="1324460"/>
            <a:ext cx="81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береговой зоны в д. Большой Ларьяк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установка крытой металлической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беседки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проект «Народная инициатива»,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развитие исторических и иных местных традиций к юбилейным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датам)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Ларьяк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8" b="32553"/>
          <a:stretch/>
        </p:blipFill>
        <p:spPr>
          <a:xfrm>
            <a:off x="1331640" y="4102595"/>
            <a:ext cx="2885304" cy="21428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074" y="4116678"/>
            <a:ext cx="2823901" cy="211792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1640" y="374734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55827" y="372822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39664" y="2569996"/>
            <a:ext cx="44055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проекта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186,83 тыс. руб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АО 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100 тыс. руб.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86,83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тыс.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770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1960" y="-5281"/>
            <a:ext cx="9144000" cy="687817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5169" y="1339314"/>
            <a:ext cx="81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Установка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юбилейной стелы в п. Аган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(проект «Народная инициатива»,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развитие исторических и иных местных традиций к юбилейным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датам)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44103" y="375710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Аган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75" b="13601"/>
          <a:stretch/>
        </p:blipFill>
        <p:spPr>
          <a:xfrm>
            <a:off x="1344103" y="4126437"/>
            <a:ext cx="2994821" cy="216187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060" y="4137293"/>
            <a:ext cx="2842159" cy="213161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561100" y="374660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245169" y="2555693"/>
            <a:ext cx="42484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проекта 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348,38 тыс.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руб.: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АО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 300,00 тыс. руб.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48,38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тыс.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131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1960" y="-5281"/>
            <a:ext cx="9144000" cy="687817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38102" y="1325156"/>
            <a:ext cx="81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памятника погибшим в годы ВОВ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установка декоративных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парковых фонарей)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(проект «Народная инициатива»,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развитие исторических и иных местных традиций к юбилейным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датам)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45230" y="3759817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68187" y="3767961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Зайцева Речка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71" t="5676" r="10392" b="17127"/>
          <a:stretch/>
        </p:blipFill>
        <p:spPr>
          <a:xfrm>
            <a:off x="1331640" y="4137293"/>
            <a:ext cx="2952997" cy="21300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2" r="14873" b="26122"/>
          <a:stretch/>
        </p:blipFill>
        <p:spPr>
          <a:xfrm>
            <a:off x="5578078" y="4138545"/>
            <a:ext cx="3096344" cy="215599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238102" y="2557898"/>
            <a:ext cx="4248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проекта 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101,51 тыс. руб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.: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АО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 100,00 тыс. руб.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1,51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тыс.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5207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1960" y="1623"/>
            <a:ext cx="9144000" cy="6871268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56751" y="1346804"/>
            <a:ext cx="77797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памятника гражданской войны на территории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сельского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поселения Покур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(проект «Народная инициатива»,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развитие исторических и иных местных традиций к юбилейным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датам)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29680" y="375269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Покур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87" t="37282" r="37282" b="30087"/>
          <a:stretch/>
        </p:blipFill>
        <p:spPr>
          <a:xfrm>
            <a:off x="1329680" y="4136116"/>
            <a:ext cx="2860044" cy="21450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0" t="8792" r="9838" b="2110"/>
          <a:stretch/>
        </p:blipFill>
        <p:spPr>
          <a:xfrm>
            <a:off x="5560822" y="4136116"/>
            <a:ext cx="2761728" cy="214503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262852" y="2575305"/>
            <a:ext cx="4248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проекта 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303,03 тыс.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руб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АО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 300,00 тыс. руб.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 3,03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562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-3733"/>
            <a:ext cx="9144000" cy="6876624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5920" y="1325708"/>
            <a:ext cx="81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Благоустройство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сквера у Храма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Излучинск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(проект «Народная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инициатива»)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1641" y="3764942"/>
            <a:ext cx="2203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Излучинск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54875" y="375114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l="9751"/>
          <a:stretch/>
        </p:blipFill>
        <p:spPr>
          <a:xfrm>
            <a:off x="1331640" y="4134274"/>
            <a:ext cx="2931019" cy="21454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49"/>
          <a:stretch/>
        </p:blipFill>
        <p:spPr>
          <a:xfrm>
            <a:off x="5579333" y="4133783"/>
            <a:ext cx="2923965" cy="2148479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252314" y="2563043"/>
            <a:ext cx="4259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проекта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- 2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301,35 тыс. руб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1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841,08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460,27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7351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1623"/>
            <a:ext cx="9144000" cy="6856377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1"/>
            <a:ext cx="6136717" cy="54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5169" y="1326885"/>
            <a:ext cx="81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дворовой территории в п.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Ваховск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ул. Спортивная, д.1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(проект «Народная инициатива»)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8072" y="374233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Ваховск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128514"/>
            <a:ext cx="2853865" cy="214039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569214" y="374960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7" t="19202" r="3540" b="6600"/>
          <a:stretch/>
        </p:blipFill>
        <p:spPr>
          <a:xfrm>
            <a:off x="5546516" y="4131798"/>
            <a:ext cx="2999053" cy="214797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243208" y="2565829"/>
            <a:ext cx="47118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проекта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 1 746,67 тыс.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руб.: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1571,01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175,66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351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7289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55612" y="1353542"/>
            <a:ext cx="81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общественной территории в с. Охтеурье,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Школьная, 2 (установка спортивной игровой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площадки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проект «Народная инициатива»)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7970" y="3767961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Ваховск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131389"/>
            <a:ext cx="2870979" cy="215323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560821" y="3762057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255612" y="2555330"/>
            <a:ext cx="4248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проекта 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1300,00 тыс. руб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1 170,00 тыс. руб.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130,00 тыс.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0" b="41268"/>
          <a:stretch/>
        </p:blipFill>
        <p:spPr>
          <a:xfrm>
            <a:off x="5560821" y="4139467"/>
            <a:ext cx="2882280" cy="215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3628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1960" y="-5281"/>
            <a:ext cx="9144000" cy="687817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39481" y="1327678"/>
            <a:ext cx="81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спортивной площадки по ул. Школьная 5 с.п. Аган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проект «Народная инициатива»)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1640" y="3749367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Аган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62268" y="3762625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12" r="17713"/>
          <a:stretch/>
        </p:blipFill>
        <p:spPr>
          <a:xfrm>
            <a:off x="5562268" y="4136518"/>
            <a:ext cx="2926668" cy="21331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8"/>
          <a:stretch/>
        </p:blipFill>
        <p:spPr>
          <a:xfrm>
            <a:off x="1331640" y="4118699"/>
            <a:ext cx="2721829" cy="215021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239481" y="2565966"/>
            <a:ext cx="42484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проекта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- 2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268,85 тыс. руб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1 236,52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1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032,33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тыс.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807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1960" y="-5281"/>
            <a:ext cx="9144000" cy="6878171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3209" y="1328702"/>
            <a:ext cx="81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территории памятника погибшим в ВОВ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1941-1945 гг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(укладка тротуарной плитки)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проект «Народная инициатива»)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1640" y="3751679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54971" y="3751679"/>
            <a:ext cx="1822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Вата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9" b="27596"/>
          <a:stretch/>
        </p:blipFill>
        <p:spPr>
          <a:xfrm>
            <a:off x="5554971" y="4142666"/>
            <a:ext cx="2744985" cy="212624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8" t="11067" r="15543" b="22599"/>
          <a:stretch/>
        </p:blipFill>
        <p:spPr>
          <a:xfrm>
            <a:off x="1331640" y="4137293"/>
            <a:ext cx="2863766" cy="214247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243209" y="2574385"/>
            <a:ext cx="45643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проекта 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790,02 тыс.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руб.: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709,55 тыс. руб. 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 80,47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914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-8733"/>
            <a:ext cx="9163627" cy="6881624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5169" y="1326346"/>
            <a:ext cx="78739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Наружное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освещения детской игровой площадки по ул. Новая, 6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д. Вата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проект «Народная инициатива») 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Вата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126438"/>
            <a:ext cx="2852374" cy="213928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31640" y="373530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69098" y="3752139"/>
            <a:ext cx="1971031" cy="366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098" y="4137293"/>
            <a:ext cx="2856633" cy="214247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245169" y="2575304"/>
            <a:ext cx="45292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проекта 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328,50 тыс.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руб.: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293,57 тыс. руб. 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34,94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63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1960" y="1623"/>
            <a:ext cx="9144000" cy="6871268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51672" y="1334293"/>
            <a:ext cx="81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детской игровой площадки по ул. Почтовая, 14 в п. Зайцева Речка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проект «Народная инициатива») 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Зайцева Речка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b="25782"/>
          <a:stretch/>
        </p:blipFill>
        <p:spPr>
          <a:xfrm>
            <a:off x="1331640" y="4131865"/>
            <a:ext cx="2831203" cy="21370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37207" y="3765859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53085" y="3754321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45168" y="2576685"/>
            <a:ext cx="4248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проекта -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353,16 тыс. руб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1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260,87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92,29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84"/>
          <a:stretch/>
        </p:blipFill>
        <p:spPr>
          <a:xfrm>
            <a:off x="5568549" y="4131864"/>
            <a:ext cx="3061236" cy="214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354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-4536"/>
            <a:ext cx="9144000" cy="6864778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130394"/>
            <a:ext cx="3204035" cy="2149374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7283" y="6296671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47817" y="1333997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Установка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Доски Почета в с. Варьеган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(проект «Народная инициатива»,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развитие исторических и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иных местных традиций к юбилейным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датам)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50397" y="376106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1623"/>
            <a:ext cx="677519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Новоаганск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5" r="19926"/>
          <a:stretch/>
        </p:blipFill>
        <p:spPr>
          <a:xfrm>
            <a:off x="5550398" y="4139849"/>
            <a:ext cx="3096344" cy="21399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36689" y="376106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245169" y="2560733"/>
            <a:ext cx="4248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Стоимость проекта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303,03 тыс. руб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.: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АО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300,00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бюджет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поселения –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3,03 тыс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руб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6708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13135</TotalTime>
  <Words>800</Words>
  <Application>Microsoft Office PowerPoint</Application>
  <PresentationFormat>Экран (4:3)</PresentationFormat>
  <Paragraphs>131</Paragraphs>
  <Slides>15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UdodOV</dc:creator>
  <cp:lastModifiedBy>Пихтовникова Арина Владимировна</cp:lastModifiedBy>
  <cp:revision>1014</cp:revision>
  <cp:lastPrinted>2020-10-08T05:05:29Z</cp:lastPrinted>
  <dcterms:created xsi:type="dcterms:W3CDTF">2013-10-11T05:33:44Z</dcterms:created>
  <dcterms:modified xsi:type="dcterms:W3CDTF">2022-04-01T09:36:58Z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Издатель">
    <vt:lpwstr>Абашкина Ольга Владимировна</vt:lpwstr>
  </property>
</Properties>
</file>